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144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43"/>
  </p:normalViewPr>
  <p:slideViewPr>
    <p:cSldViewPr snapToGrid="0" snapToObjects="1">
      <p:cViewPr varScale="1">
        <p:scale>
          <a:sx n="68" d="100"/>
          <a:sy n="68" d="100"/>
        </p:scale>
        <p:origin x="16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2E18-8914-5E4E-9510-7B35F058F0D1}" type="datetimeFigureOut">
              <a:rPr lang="fr-FR" smtClean="0"/>
              <a:t>19/06/2017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2FB89-70CF-0448-8F37-3D7AEE31697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2E18-8914-5E4E-9510-7B35F058F0D1}" type="datetimeFigureOut">
              <a:rPr lang="fr-FR" smtClean="0"/>
              <a:t>19/06/2017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2FB89-70CF-0448-8F37-3D7AEE31697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2E18-8914-5E4E-9510-7B35F058F0D1}" type="datetimeFigureOut">
              <a:rPr lang="fr-FR" smtClean="0"/>
              <a:t>19/06/2017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2FB89-70CF-0448-8F37-3D7AEE31697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2E18-8914-5E4E-9510-7B35F058F0D1}" type="datetimeFigureOut">
              <a:rPr lang="fr-FR" smtClean="0"/>
              <a:t>19/06/2017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2FB89-70CF-0448-8F37-3D7AEE31697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2E18-8914-5E4E-9510-7B35F058F0D1}" type="datetimeFigureOut">
              <a:rPr lang="fr-FR" smtClean="0"/>
              <a:t>19/06/2017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2FB89-70CF-0448-8F37-3D7AEE31697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2E18-8914-5E4E-9510-7B35F058F0D1}" type="datetimeFigureOut">
              <a:rPr lang="fr-FR" smtClean="0"/>
              <a:t>19/06/2017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2FB89-70CF-0448-8F37-3D7AEE31697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2E18-8914-5E4E-9510-7B35F058F0D1}" type="datetimeFigureOut">
              <a:rPr lang="fr-FR" smtClean="0"/>
              <a:t>19/06/2017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2FB89-70CF-0448-8F37-3D7AEE31697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2E18-8914-5E4E-9510-7B35F058F0D1}" type="datetimeFigureOut">
              <a:rPr lang="fr-FR" smtClean="0"/>
              <a:t>19/06/2017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2FB89-70CF-0448-8F37-3D7AEE31697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2E18-8914-5E4E-9510-7B35F058F0D1}" type="datetimeFigureOut">
              <a:rPr lang="fr-FR" smtClean="0"/>
              <a:t>19/06/2017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2FB89-70CF-0448-8F37-3D7AEE31697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2E18-8914-5E4E-9510-7B35F058F0D1}" type="datetimeFigureOut">
              <a:rPr lang="fr-FR" smtClean="0"/>
              <a:t>19/06/2017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2FB89-70CF-0448-8F37-3D7AEE31697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2E18-8914-5E4E-9510-7B35F058F0D1}" type="datetimeFigureOut">
              <a:rPr lang="fr-FR" smtClean="0"/>
              <a:t>19/06/2017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2FB89-70CF-0448-8F37-3D7AEE31697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FA2E18-8914-5E4E-9510-7B35F058F0D1}" type="datetimeFigureOut">
              <a:rPr lang="fr-FR" smtClean="0"/>
              <a:t>19/06/2017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2FB89-70CF-0448-8F37-3D7AEE3169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1967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0"/>
            <a:ext cx="6229350" cy="91440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581399" y="5981700"/>
            <a:ext cx="2705101" cy="255454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fr-FR" sz="1600" u="sng" dirty="0" smtClean="0">
                <a:ln>
                  <a:solidFill>
                    <a:schemeClr val="bg1"/>
                  </a:solidFill>
                </a:ln>
                <a:latin typeface="+mj-lt"/>
              </a:rPr>
              <a:t>Durée</a:t>
            </a:r>
            <a:r>
              <a:rPr lang="fr-FR" sz="1600" dirty="0" smtClean="0">
                <a:ln>
                  <a:solidFill>
                    <a:schemeClr val="bg1"/>
                  </a:solidFill>
                </a:ln>
                <a:latin typeface="+mj-lt"/>
              </a:rPr>
              <a:t> : 2 jours</a:t>
            </a:r>
          </a:p>
          <a:p>
            <a:endParaRPr lang="fr-FR" sz="1600" dirty="0" smtClean="0">
              <a:ln>
                <a:solidFill>
                  <a:schemeClr val="bg1"/>
                </a:solidFill>
              </a:ln>
              <a:latin typeface="+mj-lt"/>
            </a:endParaRPr>
          </a:p>
          <a:p>
            <a:r>
              <a:rPr lang="fr-FR" sz="1600" u="sng" dirty="0" smtClean="0">
                <a:ln>
                  <a:solidFill>
                    <a:schemeClr val="bg1"/>
                  </a:solidFill>
                </a:ln>
                <a:latin typeface="+mj-lt"/>
              </a:rPr>
              <a:t>Dates 2017 :</a:t>
            </a:r>
          </a:p>
          <a:p>
            <a:endParaRPr lang="fr-FR" sz="1600" dirty="0" smtClean="0">
              <a:ln>
                <a:solidFill>
                  <a:schemeClr val="bg1"/>
                </a:solidFill>
              </a:ln>
              <a:latin typeface="+mj-lt"/>
            </a:endParaRPr>
          </a:p>
          <a:p>
            <a:r>
              <a:rPr lang="fr-FR" sz="1600" dirty="0" smtClean="0">
                <a:ln>
                  <a:solidFill>
                    <a:schemeClr val="bg1"/>
                  </a:solidFill>
                </a:ln>
                <a:latin typeface="+mj-lt"/>
              </a:rPr>
              <a:t>26-27 septembre à Lyon</a:t>
            </a:r>
          </a:p>
          <a:p>
            <a:r>
              <a:rPr lang="fr-FR" sz="1600" dirty="0" smtClean="0">
                <a:ln>
                  <a:solidFill>
                    <a:schemeClr val="bg1"/>
                  </a:solidFill>
                </a:ln>
                <a:latin typeface="+mj-lt"/>
              </a:rPr>
              <a:t>27-28 novembre à Lyon</a:t>
            </a:r>
          </a:p>
          <a:p>
            <a:endParaRPr lang="fr-FR" sz="1600" dirty="0">
              <a:ln>
                <a:solidFill>
                  <a:schemeClr val="bg1"/>
                </a:solidFill>
              </a:ln>
              <a:latin typeface="+mj-lt"/>
            </a:endParaRPr>
          </a:p>
          <a:p>
            <a:r>
              <a:rPr lang="fr-FR" sz="1600" u="sng" dirty="0" smtClean="0">
                <a:ln>
                  <a:solidFill>
                    <a:schemeClr val="bg1"/>
                  </a:solidFill>
                </a:ln>
                <a:latin typeface="+mj-lt"/>
              </a:rPr>
              <a:t>Lieu</a:t>
            </a:r>
            <a:r>
              <a:rPr lang="fr-FR" sz="1600" dirty="0" smtClean="0">
                <a:ln>
                  <a:solidFill>
                    <a:schemeClr val="bg1"/>
                  </a:solidFill>
                </a:ln>
                <a:latin typeface="+mj-lt"/>
              </a:rPr>
              <a:t> : Ecole </a:t>
            </a:r>
            <a:r>
              <a:rPr lang="fr-FR" sz="1600" dirty="0" err="1" smtClean="0">
                <a:ln>
                  <a:solidFill>
                    <a:schemeClr val="bg1"/>
                  </a:solidFill>
                </a:ln>
                <a:latin typeface="+mj-lt"/>
              </a:rPr>
              <a:t>Cenale</a:t>
            </a:r>
            <a:r>
              <a:rPr lang="fr-FR" sz="1600" dirty="0" smtClean="0">
                <a:ln>
                  <a:solidFill>
                    <a:schemeClr val="bg1"/>
                  </a:solidFill>
                </a:ln>
                <a:latin typeface="+mj-lt"/>
              </a:rPr>
              <a:t> de Lyon</a:t>
            </a:r>
          </a:p>
          <a:p>
            <a:endParaRPr lang="fr-FR" sz="1600" dirty="0">
              <a:ln>
                <a:solidFill>
                  <a:schemeClr val="bg1"/>
                </a:solidFill>
              </a:ln>
              <a:latin typeface="+mj-lt"/>
            </a:endParaRPr>
          </a:p>
          <a:p>
            <a:r>
              <a:rPr lang="fr-FR" sz="1600" u="sng" dirty="0" smtClean="0">
                <a:ln>
                  <a:solidFill>
                    <a:schemeClr val="bg1"/>
                  </a:solidFill>
                </a:ln>
                <a:latin typeface="+mj-lt"/>
              </a:rPr>
              <a:t>Prix</a:t>
            </a:r>
            <a:r>
              <a:rPr lang="fr-FR" sz="1600" dirty="0" smtClean="0">
                <a:ln>
                  <a:solidFill>
                    <a:schemeClr val="bg1"/>
                  </a:solidFill>
                </a:ln>
                <a:latin typeface="+mj-lt"/>
              </a:rPr>
              <a:t> : 1 595€</a:t>
            </a:r>
            <a:endParaRPr lang="fr-FR" sz="1600" dirty="0">
              <a:ln>
                <a:solidFill>
                  <a:schemeClr val="bg1"/>
                </a:solidFill>
              </a:ln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4488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1364</TotalTime>
  <Words>26</Words>
  <Application>Microsoft Macintosh PowerPoint</Application>
  <PresentationFormat>Présentation à l'écran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Calibri</vt:lpstr>
      <vt:lpstr>Calibri Light</vt:lpstr>
      <vt:lpstr>Arial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Claire Rodary</dc:creator>
  <cp:lastModifiedBy>Claire Rodary</cp:lastModifiedBy>
  <cp:revision>3</cp:revision>
  <cp:lastPrinted>2017-06-20T10:22:42Z</cp:lastPrinted>
  <dcterms:created xsi:type="dcterms:W3CDTF">2017-06-19T11:39:40Z</dcterms:created>
  <dcterms:modified xsi:type="dcterms:W3CDTF">2017-06-20T10:24:13Z</dcterms:modified>
</cp:coreProperties>
</file>